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5"/>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8/5/16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8/5/16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be DJ with your Lap Top?!</a:t>
            </a:r>
            <a:endParaRPr lang="en-US" dirty="0"/>
          </a:p>
        </p:txBody>
      </p:sp>
      <p:sp>
        <p:nvSpPr>
          <p:cNvPr id="3" name="Subtitle 2"/>
          <p:cNvSpPr>
            <a:spLocks noGrp="1"/>
          </p:cNvSpPr>
          <p:nvPr>
            <p:ph type="subTitle" idx="1"/>
          </p:nvPr>
        </p:nvSpPr>
        <p:spPr/>
        <p:txBody>
          <a:bodyPr/>
          <a:lstStyle/>
          <a:p>
            <a:r>
              <a:rPr lang="en-US" dirty="0" smtClean="0"/>
              <a:t>Easy DJ Guide</a:t>
            </a:r>
            <a:endParaRPr lang="en-US" dirty="0"/>
          </a:p>
        </p:txBody>
      </p:sp>
    </p:spTree>
    <p:extLst>
      <p:ext uri="{BB962C8B-B14F-4D97-AF65-F5344CB8AC3E}">
        <p14:creationId xmlns:p14="http://schemas.microsoft.com/office/powerpoint/2010/main" val="109945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are you waiting for?</a:t>
            </a:r>
            <a:endParaRPr lang="en-US" dirty="0"/>
          </a:p>
        </p:txBody>
      </p:sp>
      <p:sp>
        <p:nvSpPr>
          <p:cNvPr id="3" name="Content Placeholder 2"/>
          <p:cNvSpPr>
            <a:spLocks noGrp="1"/>
          </p:cNvSpPr>
          <p:nvPr>
            <p:ph idx="1"/>
          </p:nvPr>
        </p:nvSpPr>
        <p:spPr/>
        <p:txBody>
          <a:bodyPr/>
          <a:lstStyle/>
          <a:p>
            <a:r>
              <a:rPr lang="en-US" dirty="0" smtClean="0"/>
              <a:t>Go get the tools you need and have fun!!!!</a:t>
            </a:r>
            <a:endParaRPr lang="en-US" dirty="0"/>
          </a:p>
        </p:txBody>
      </p:sp>
    </p:spTree>
    <p:extLst>
      <p:ext uri="{BB962C8B-B14F-4D97-AF65-F5344CB8AC3E}">
        <p14:creationId xmlns:p14="http://schemas.microsoft.com/office/powerpoint/2010/main" val="92047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so easy to be DJ</a:t>
            </a:r>
            <a:endParaRPr lang="en-US" dirty="0"/>
          </a:p>
        </p:txBody>
      </p:sp>
      <p:sp>
        <p:nvSpPr>
          <p:cNvPr id="3" name="Content Placeholder 2"/>
          <p:cNvSpPr>
            <a:spLocks noGrp="1"/>
          </p:cNvSpPr>
          <p:nvPr>
            <p:ph idx="1"/>
          </p:nvPr>
        </p:nvSpPr>
        <p:spPr/>
        <p:txBody>
          <a:bodyPr/>
          <a:lstStyle/>
          <a:p>
            <a:r>
              <a:rPr lang="en-US" dirty="0" smtClean="0"/>
              <a:t>All you need is:</a:t>
            </a:r>
          </a:p>
          <a:p>
            <a:pPr lvl="1"/>
            <a:r>
              <a:rPr lang="en-US" dirty="0" smtClean="0"/>
              <a:t>Lap top</a:t>
            </a:r>
          </a:p>
          <a:p>
            <a:pPr lvl="1"/>
            <a:r>
              <a:rPr lang="en-US" dirty="0" smtClean="0"/>
              <a:t>DJ Software</a:t>
            </a:r>
          </a:p>
          <a:p>
            <a:pPr lvl="1"/>
            <a:r>
              <a:rPr lang="en-US" dirty="0" smtClean="0"/>
              <a:t>Headphone</a:t>
            </a:r>
          </a:p>
          <a:p>
            <a:pPr lvl="1"/>
            <a:r>
              <a:rPr lang="en-US" dirty="0" smtClean="0"/>
              <a:t>Tons of music in your </a:t>
            </a:r>
            <a:r>
              <a:rPr lang="en-US" dirty="0" err="1" smtClean="0"/>
              <a:t>itunes</a:t>
            </a:r>
            <a:endParaRPr lang="en-US" dirty="0" smtClean="0"/>
          </a:p>
        </p:txBody>
      </p:sp>
    </p:spTree>
    <p:extLst>
      <p:ext uri="{BB962C8B-B14F-4D97-AF65-F5344CB8AC3E}">
        <p14:creationId xmlns:p14="http://schemas.microsoft.com/office/powerpoint/2010/main" val="119614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Laptop</a:t>
            </a:r>
            <a:endParaRPr lang="en-US" dirty="0"/>
          </a:p>
        </p:txBody>
      </p:sp>
      <p:sp>
        <p:nvSpPr>
          <p:cNvPr id="3" name="Content Placeholder 2"/>
          <p:cNvSpPr>
            <a:spLocks noGrp="1"/>
          </p:cNvSpPr>
          <p:nvPr>
            <p:ph idx="1"/>
          </p:nvPr>
        </p:nvSpPr>
        <p:spPr>
          <a:xfrm>
            <a:off x="1141413" y="2280138"/>
            <a:ext cx="9905998" cy="3124201"/>
          </a:xfrm>
        </p:spPr>
        <p:txBody>
          <a:bodyPr>
            <a:normAutofit/>
          </a:bodyPr>
          <a:lstStyle/>
          <a:p>
            <a:r>
              <a:rPr lang="en-US" dirty="0" err="1" smtClean="0"/>
              <a:t>Macbook</a:t>
            </a:r>
            <a:r>
              <a:rPr lang="en-US" dirty="0" smtClean="0"/>
              <a:t>!! Because</a:t>
            </a:r>
          </a:p>
          <a:p>
            <a:r>
              <a:rPr lang="en-US" dirty="0">
                <a:effectLst/>
              </a:rPr>
              <a:t>they just want something to do the job needed to be done by a computer in a digital DJ set-up, something that does it with the minimum of fuss. Macs fit the bill, because OS X is often felt to be an easier operating system to use that Windows for non-expert </a:t>
            </a:r>
            <a:r>
              <a:rPr lang="en-US" dirty="0" smtClean="0">
                <a:effectLst/>
              </a:rPr>
              <a:t>users. With </a:t>
            </a:r>
            <a:r>
              <a:rPr lang="en-US" dirty="0">
                <a:effectLst/>
              </a:rPr>
              <a:t>a Mac you are guaranteed a high standard of construction, and they have universal audio drivers so you don't need to mess around installing ASIO drivers to get your computer's sound card to work with them, as you have to for some hardware when using it with a PC. Macs are also pretty much free of computer viruses, unlike Windows.</a:t>
            </a:r>
          </a:p>
          <a:p>
            <a:pPr lvl="1"/>
            <a:endParaRPr lang="en-US" dirty="0" smtClean="0"/>
          </a:p>
          <a:p>
            <a:pPr lvl="1"/>
            <a:endParaRPr lang="en-US" dirty="0"/>
          </a:p>
        </p:txBody>
      </p:sp>
    </p:spTree>
    <p:extLst>
      <p:ext uri="{BB962C8B-B14F-4D97-AF65-F5344CB8AC3E}">
        <p14:creationId xmlns:p14="http://schemas.microsoft.com/office/powerpoint/2010/main" val="177419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DJ </a:t>
            </a:r>
            <a:r>
              <a:rPr lang="en-US" dirty="0" err="1" smtClean="0"/>
              <a:t>Sofware</a:t>
            </a:r>
            <a:endParaRPr lang="en-US" dirty="0"/>
          </a:p>
        </p:txBody>
      </p:sp>
      <p:sp>
        <p:nvSpPr>
          <p:cNvPr id="3" name="Content Placeholder 2"/>
          <p:cNvSpPr>
            <a:spLocks noGrp="1"/>
          </p:cNvSpPr>
          <p:nvPr>
            <p:ph idx="1"/>
          </p:nvPr>
        </p:nvSpPr>
        <p:spPr>
          <a:xfrm>
            <a:off x="883505" y="246187"/>
            <a:ext cx="8705972" cy="3962400"/>
          </a:xfrm>
        </p:spPr>
        <p:txBody>
          <a:bodyPr/>
          <a:lstStyle/>
          <a:p>
            <a:r>
              <a:rPr lang="en-US" dirty="0" smtClean="0"/>
              <a:t>If you are into Any Music with </a:t>
            </a:r>
            <a:r>
              <a:rPr lang="en-US" dirty="0" smtClean="0">
                <a:effectLst/>
              </a:rPr>
              <a:t>4/4 KICKS (</a:t>
            </a:r>
            <a:r>
              <a:rPr lang="en-US" dirty="0" err="1" smtClean="0">
                <a:effectLst/>
              </a:rPr>
              <a:t>eg</a:t>
            </a:r>
            <a:r>
              <a:rPr lang="en-US" dirty="0" smtClean="0">
                <a:effectLst/>
              </a:rPr>
              <a:t>. </a:t>
            </a:r>
            <a:r>
              <a:rPr lang="en-US" dirty="0" smtClean="0"/>
              <a:t>EDM, HOUSE and ETC)</a:t>
            </a:r>
          </a:p>
          <a:p>
            <a:pPr lvl="1"/>
            <a:r>
              <a:rPr lang="en-US" dirty="0" smtClean="0"/>
              <a:t>Go for </a:t>
            </a:r>
            <a:r>
              <a:rPr lang="en-US" dirty="0" err="1" smtClean="0"/>
              <a:t>Traktor</a:t>
            </a:r>
            <a:r>
              <a:rPr lang="en-US" dirty="0" smtClean="0"/>
              <a:t> by Native Instrument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364" y="2943133"/>
            <a:ext cx="5928946" cy="3257733"/>
          </a:xfrm>
          <a:prstGeom prst="rect">
            <a:avLst/>
          </a:prstGeom>
        </p:spPr>
      </p:pic>
    </p:spTree>
    <p:extLst>
      <p:ext uri="{BB962C8B-B14F-4D97-AF65-F5344CB8AC3E}">
        <p14:creationId xmlns:p14="http://schemas.microsoft.com/office/powerpoint/2010/main" val="100233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Dj</a:t>
            </a:r>
            <a:r>
              <a:rPr lang="en-US" dirty="0" smtClean="0"/>
              <a:t> Software</a:t>
            </a:r>
            <a:endParaRPr lang="en-US" dirty="0"/>
          </a:p>
        </p:txBody>
      </p:sp>
      <p:sp>
        <p:nvSpPr>
          <p:cNvPr id="3" name="Content Placeholder 2"/>
          <p:cNvSpPr>
            <a:spLocks noGrp="1"/>
          </p:cNvSpPr>
          <p:nvPr>
            <p:ph idx="1"/>
          </p:nvPr>
        </p:nvSpPr>
        <p:spPr>
          <a:xfrm>
            <a:off x="871783" y="638906"/>
            <a:ext cx="9905998" cy="3124201"/>
          </a:xfrm>
        </p:spPr>
        <p:txBody>
          <a:bodyPr/>
          <a:lstStyle/>
          <a:p>
            <a:r>
              <a:rPr lang="en-US" dirty="0" smtClean="0"/>
              <a:t>If you are into HIP HOP</a:t>
            </a:r>
          </a:p>
          <a:p>
            <a:pPr lvl="1"/>
            <a:r>
              <a:rPr lang="en-US" dirty="0" smtClean="0"/>
              <a:t> Go for </a:t>
            </a:r>
            <a:r>
              <a:rPr lang="en-US" dirty="0" err="1" smtClean="0"/>
              <a:t>Serato</a:t>
            </a:r>
            <a:r>
              <a:rPr lang="en-US" dirty="0" smtClean="0"/>
              <a:t> by </a:t>
            </a:r>
            <a:r>
              <a:rPr lang="en-US" dirty="0" err="1" smtClean="0"/>
              <a:t>Rane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867" y="2023697"/>
            <a:ext cx="5381544" cy="4175335"/>
          </a:xfrm>
          <a:prstGeom prst="rect">
            <a:avLst/>
          </a:prstGeom>
        </p:spPr>
      </p:pic>
    </p:spTree>
    <p:extLst>
      <p:ext uri="{BB962C8B-B14F-4D97-AF65-F5344CB8AC3E}">
        <p14:creationId xmlns:p14="http://schemas.microsoft.com/office/powerpoint/2010/main" val="4433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65" y="158257"/>
            <a:ext cx="9905998" cy="1905000"/>
          </a:xfrm>
        </p:spPr>
        <p:txBody>
          <a:bodyPr/>
          <a:lstStyle/>
          <a:p>
            <a:r>
              <a:rPr lang="en-US" dirty="0" smtClean="0"/>
              <a:t>You can also Get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7559" y="238143"/>
            <a:ext cx="4078467" cy="1825114"/>
          </a:xfrm>
        </p:spPr>
      </p:pic>
      <p:sp>
        <p:nvSpPr>
          <p:cNvPr id="5" name="Title 1"/>
          <p:cNvSpPr txBox="1">
            <a:spLocks/>
          </p:cNvSpPr>
          <p:nvPr/>
        </p:nvSpPr>
        <p:spPr>
          <a:xfrm>
            <a:off x="1117965" y="2063257"/>
            <a:ext cx="11074035" cy="474784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mixed in key do is :</a:t>
            </a:r>
          </a:p>
          <a:p>
            <a:r>
              <a:rPr lang="en-US" sz="2600" dirty="0">
                <a:effectLst/>
              </a:rPr>
              <a:t>Whether you are an aspiring or experienced DJ, Mixed In Key is an essential add-on to your DJ setup. This software virtually guarantees that your DJ sets will sound perfect.</a:t>
            </a:r>
          </a:p>
          <a:p>
            <a:r>
              <a:rPr lang="en-US" sz="2600" dirty="0">
                <a:effectLst/>
              </a:rPr>
              <a:t>The idea behind Mixed In Key is that it analyzes the harmonies and melodies of your music. </a:t>
            </a:r>
            <a:r>
              <a:rPr lang="en-US" sz="2600" b="1" dirty="0">
                <a:effectLst/>
              </a:rPr>
              <a:t>It shows you the musical key of every track</a:t>
            </a:r>
            <a:r>
              <a:rPr lang="en-US" sz="2600" dirty="0">
                <a:effectLst/>
              </a:rPr>
              <a:t>, and helps you choose tracks that are harmonically compatible with each other. The result is super-fluid mixing.</a:t>
            </a:r>
          </a:p>
          <a:p>
            <a:endParaRPr lang="en-US" sz="2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384" y="730753"/>
            <a:ext cx="1853610" cy="722908"/>
          </a:xfrm>
          <a:prstGeom prst="rect">
            <a:avLst/>
          </a:prstGeom>
        </p:spPr>
      </p:pic>
    </p:spTree>
    <p:extLst>
      <p:ext uri="{BB962C8B-B14F-4D97-AF65-F5344CB8AC3E}">
        <p14:creationId xmlns:p14="http://schemas.microsoft.com/office/powerpoint/2010/main" val="10453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a DJ Job in the Club?</a:t>
            </a:r>
            <a:endParaRPr lang="en-US" dirty="0"/>
          </a:p>
        </p:txBody>
      </p:sp>
      <p:sp>
        <p:nvSpPr>
          <p:cNvPr id="3" name="Content Placeholder 2"/>
          <p:cNvSpPr>
            <a:spLocks noGrp="1"/>
          </p:cNvSpPr>
          <p:nvPr>
            <p:ph idx="1"/>
          </p:nvPr>
        </p:nvSpPr>
        <p:spPr>
          <a:xfrm>
            <a:off x="1141412" y="1852246"/>
            <a:ext cx="10851295" cy="4818185"/>
          </a:xfrm>
        </p:spPr>
        <p:txBody>
          <a:bodyPr>
            <a:normAutofit/>
          </a:bodyPr>
          <a:lstStyle/>
          <a:p>
            <a:r>
              <a:rPr lang="en-US" dirty="0" smtClean="0"/>
              <a:t>Easy way</a:t>
            </a:r>
          </a:p>
          <a:p>
            <a:pPr lvl="1"/>
            <a:r>
              <a:rPr lang="en-US" dirty="0" smtClean="0"/>
              <a:t>Spend a lot of money at the club you love </a:t>
            </a:r>
          </a:p>
          <a:p>
            <a:pPr lvl="1"/>
            <a:r>
              <a:rPr lang="en-US" dirty="0" smtClean="0"/>
              <a:t>Get attention of Club PR peeps</a:t>
            </a:r>
          </a:p>
          <a:p>
            <a:pPr lvl="1"/>
            <a:r>
              <a:rPr lang="en-US" dirty="0" smtClean="0"/>
              <a:t>Get their contact and Tell them you are DJ </a:t>
            </a:r>
          </a:p>
          <a:p>
            <a:pPr lvl="1"/>
            <a:r>
              <a:rPr lang="en-US" dirty="0" smtClean="0"/>
              <a:t>That’s it</a:t>
            </a:r>
          </a:p>
          <a:p>
            <a:r>
              <a:rPr lang="en-US" dirty="0" smtClean="0"/>
              <a:t>Normal Way</a:t>
            </a:r>
          </a:p>
          <a:p>
            <a:pPr lvl="1"/>
            <a:r>
              <a:rPr lang="en-US" dirty="0" smtClean="0"/>
              <a:t>Make mix tape </a:t>
            </a:r>
          </a:p>
          <a:p>
            <a:pPr lvl="1"/>
            <a:r>
              <a:rPr lang="en-US" dirty="0" smtClean="0"/>
              <a:t>Give away your mix CD to get attention</a:t>
            </a:r>
          </a:p>
          <a:p>
            <a:pPr lvl="1"/>
            <a:r>
              <a:rPr lang="en-US" dirty="0" smtClean="0"/>
              <a:t>Organize a party event</a:t>
            </a:r>
          </a:p>
          <a:p>
            <a:pPr lvl="1"/>
            <a:r>
              <a:rPr lang="en-US" dirty="0" smtClean="0"/>
              <a:t>Repeat till you get a job </a:t>
            </a:r>
          </a:p>
          <a:p>
            <a:pPr lvl="2"/>
            <a:endParaRPr lang="en-US" dirty="0" smtClean="0"/>
          </a:p>
        </p:txBody>
      </p:sp>
    </p:spTree>
    <p:extLst>
      <p:ext uri="{BB962C8B-B14F-4D97-AF65-F5344CB8AC3E}">
        <p14:creationId xmlns:p14="http://schemas.microsoft.com/office/powerpoint/2010/main" val="179443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get a DJ job</a:t>
            </a:r>
            <a:endParaRPr lang="en-US" dirty="0"/>
          </a:p>
        </p:txBody>
      </p:sp>
      <p:sp>
        <p:nvSpPr>
          <p:cNvPr id="3" name="Content Placeholder 2"/>
          <p:cNvSpPr>
            <a:spLocks noGrp="1"/>
          </p:cNvSpPr>
          <p:nvPr>
            <p:ph idx="1"/>
          </p:nvPr>
        </p:nvSpPr>
        <p:spPr>
          <a:xfrm>
            <a:off x="1141413" y="1822937"/>
            <a:ext cx="10499603" cy="3897924"/>
          </a:xfrm>
        </p:spPr>
        <p:txBody>
          <a:bodyPr>
            <a:normAutofit/>
          </a:bodyPr>
          <a:lstStyle/>
          <a:p>
            <a:r>
              <a:rPr lang="en-US" dirty="0" smtClean="0"/>
              <a:t>Make sure you target the right person</a:t>
            </a:r>
          </a:p>
          <a:p>
            <a:pPr lvl="1"/>
            <a:r>
              <a:rPr lang="en-US" dirty="0" smtClean="0"/>
              <a:t>From DJ Booth people who stands out in the whole club are:</a:t>
            </a:r>
          </a:p>
          <a:p>
            <a:pPr marL="1085850" lvl="3"/>
            <a:r>
              <a:rPr lang="en-US" dirty="0"/>
              <a:t>Group of people open a lot of </a:t>
            </a:r>
            <a:r>
              <a:rPr lang="en-US" sz="3200" dirty="0" smtClean="0"/>
              <a:t>BOTTLES</a:t>
            </a:r>
            <a:r>
              <a:rPr lang="en-US" dirty="0" smtClean="0"/>
              <a:t>!!!!!</a:t>
            </a:r>
          </a:p>
          <a:p>
            <a:pPr lvl="1"/>
            <a:r>
              <a:rPr lang="en-US" dirty="0" smtClean="0"/>
              <a:t>Logic behind this is:</a:t>
            </a:r>
          </a:p>
          <a:p>
            <a:pPr lvl="2"/>
            <a:r>
              <a:rPr lang="en-US" dirty="0" smtClean="0"/>
              <a:t>You need your club to make MONEY. </a:t>
            </a:r>
          </a:p>
          <a:p>
            <a:pPr lvl="2"/>
            <a:r>
              <a:rPr lang="en-US" dirty="0" smtClean="0"/>
              <a:t>Being good DJ is not making people dance make people eager to open bottles to have </a:t>
            </a:r>
            <a:r>
              <a:rPr lang="en-US" sz="3200" dirty="0" smtClean="0"/>
              <a:t>GOOD NIGHT</a:t>
            </a:r>
          </a:p>
          <a:p>
            <a:pPr lvl="1"/>
            <a:endParaRPr lang="en-US" dirty="0"/>
          </a:p>
        </p:txBody>
      </p:sp>
    </p:spTree>
    <p:extLst>
      <p:ext uri="{BB962C8B-B14F-4D97-AF65-F5344CB8AC3E}">
        <p14:creationId xmlns:p14="http://schemas.microsoft.com/office/powerpoint/2010/main" val="21018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good mix? </a:t>
            </a:r>
            <a:endParaRPr lang="en-US" dirty="0"/>
          </a:p>
        </p:txBody>
      </p:sp>
      <p:sp>
        <p:nvSpPr>
          <p:cNvPr id="3" name="Content Placeholder 2"/>
          <p:cNvSpPr>
            <a:spLocks noGrp="1"/>
          </p:cNvSpPr>
          <p:nvPr>
            <p:ph idx="1"/>
          </p:nvPr>
        </p:nvSpPr>
        <p:spPr/>
        <p:txBody>
          <a:bodyPr/>
          <a:lstStyle/>
          <a:p>
            <a:r>
              <a:rPr lang="en-US" dirty="0" smtClean="0"/>
              <a:t>If you spin in the club make sure:</a:t>
            </a:r>
          </a:p>
          <a:p>
            <a:pPr lvl="1"/>
            <a:r>
              <a:rPr lang="en-US" dirty="0" smtClean="0"/>
              <a:t>You don’t spend more than 3~4 mins per song.</a:t>
            </a:r>
          </a:p>
          <a:p>
            <a:pPr lvl="2"/>
            <a:r>
              <a:rPr lang="en-US" dirty="0" smtClean="0"/>
              <a:t>Because People get bored. </a:t>
            </a:r>
          </a:p>
          <a:p>
            <a:pPr lvl="2"/>
            <a:r>
              <a:rPr lang="en-US" dirty="0"/>
              <a:t>But if the song is NEW make sure you play from </a:t>
            </a:r>
            <a:r>
              <a:rPr lang="en-US" sz="2400" dirty="0"/>
              <a:t>beginning</a:t>
            </a:r>
            <a:r>
              <a:rPr lang="en-US" dirty="0"/>
              <a:t> to </a:t>
            </a:r>
            <a:r>
              <a:rPr lang="en-US" sz="2400" dirty="0" smtClean="0"/>
              <a:t>End</a:t>
            </a:r>
          </a:p>
          <a:p>
            <a:pPr lvl="1"/>
            <a:r>
              <a:rPr lang="en-US" dirty="0" smtClean="0"/>
              <a:t>Structure your set List </a:t>
            </a:r>
          </a:p>
          <a:p>
            <a:pPr lvl="2"/>
            <a:r>
              <a:rPr lang="en-US" dirty="0" smtClean="0"/>
              <a:t>Smooth Transition is very important to keep the momentum</a:t>
            </a:r>
          </a:p>
          <a:p>
            <a:pPr lvl="3"/>
            <a:r>
              <a:rPr lang="en-US" dirty="0" smtClean="0"/>
              <a:t>you are playing “Shots” by LMFAO and you wouldn’t play “someone like you” by Alicia Keys</a:t>
            </a:r>
          </a:p>
        </p:txBody>
      </p:sp>
    </p:spTree>
    <p:extLst>
      <p:ext uri="{BB962C8B-B14F-4D97-AF65-F5344CB8AC3E}">
        <p14:creationId xmlns:p14="http://schemas.microsoft.com/office/powerpoint/2010/main" val="816324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58</TotalTime>
  <Words>485</Words>
  <Application>Microsoft Macintosh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Arial</vt:lpstr>
      <vt:lpstr>Mesh</vt:lpstr>
      <vt:lpstr>How to be DJ with your Lap Top?!</vt:lpstr>
      <vt:lpstr>It is so easy to be DJ</vt:lpstr>
      <vt:lpstr>Preferred Laptop</vt:lpstr>
      <vt:lpstr>DJ Sofware</vt:lpstr>
      <vt:lpstr>Dj Software</vt:lpstr>
      <vt:lpstr>You can also Get</vt:lpstr>
      <vt:lpstr>How to get a DJ Job in the Club?</vt:lpstr>
      <vt:lpstr>When you get a DJ job</vt:lpstr>
      <vt:lpstr>What is good mix? </vt:lpstr>
      <vt:lpstr>So what are you waiting for?</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DJ with your Lap Top?!</dc:title>
  <dc:creator>Yoshiaki Yanagisawa</dc:creator>
  <cp:lastModifiedBy>Yoshiaki Yanagisawa</cp:lastModifiedBy>
  <cp:revision>7</cp:revision>
  <dcterms:created xsi:type="dcterms:W3CDTF">2016-08-05T11:08:24Z</dcterms:created>
  <dcterms:modified xsi:type="dcterms:W3CDTF">2016-08-05T12:06:55Z</dcterms:modified>
</cp:coreProperties>
</file>